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jpg" ContentType="image/jpe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68" r:id="rId5"/>
    <p:sldId id="269"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28" autoAdjust="0"/>
  </p:normalViewPr>
  <p:slideViewPr>
    <p:cSldViewPr>
      <p:cViewPr varScale="1">
        <p:scale>
          <a:sx n="70" d="100"/>
          <a:sy n="70" d="100"/>
        </p:scale>
        <p:origin x="-138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D1196EB5-9D6D-402E-A70A-C660E14F62BD}"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1196EB5-9D6D-402E-A70A-C660E14F62B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2"/>
            <a:ext cx="457200" cy="441325"/>
          </a:xfrm>
        </p:spPr>
        <p:txBody>
          <a:bodyPr/>
          <a:lstStyle/>
          <a:p>
            <a:fld id="{D1196EB5-9D6D-402E-A70A-C660E14F62BD}"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fld id="{D1196EB5-9D6D-402E-A70A-C660E14F62BD}"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D1196EB5-9D6D-402E-A70A-C660E14F62BD}"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02154B0-3806-4A3A-BCDD-5927F912E621}" type="datetimeFigureOut">
              <a:rPr lang="en-US" smtClean="0"/>
              <a:t>12/6/2011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1196EB5-9D6D-402E-A70A-C660E14F62BD}" type="slidenum">
              <a:rPr lang="en-US" smtClean="0"/>
              <a:t>‹#›</a:t>
            </a:fld>
            <a:endParaRPr lang="en-US" dirty="0"/>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D1196EB5-9D6D-402E-A70A-C660E14F62BD}"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fld id="{D1196EB5-9D6D-402E-A70A-C660E14F62B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1196EB5-9D6D-402E-A70A-C660E14F62B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D1196EB5-9D6D-402E-A70A-C660E14F62BD}" type="slidenum">
              <a:rPr lang="en-US" smtClean="0"/>
              <a:t>‹#›</a:t>
            </a:fld>
            <a:endParaRPr lang="en-US" dirty="0"/>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02154B0-3806-4A3A-BCDD-5927F912E621}" type="datetimeFigureOut">
              <a:rPr lang="en-US" smtClean="0"/>
              <a:t>12/6/2011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9"/>
            <a:ext cx="457200" cy="441325"/>
          </a:xfrm>
        </p:spPr>
        <p:txBody>
          <a:bodyPr/>
          <a:lstStyle/>
          <a:p>
            <a:fld id="{D1196EB5-9D6D-402E-A70A-C660E14F62BD}"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02154B0-3806-4A3A-BCDD-5927F912E621}" type="datetimeFigureOut">
              <a:rPr lang="en-US" smtClean="0"/>
              <a:t>12/6/2011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02154B0-3806-4A3A-BCDD-5927F912E621}" type="datetimeFigureOut">
              <a:rPr lang="en-US" smtClean="0"/>
              <a:t>12/6/2011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1196EB5-9D6D-402E-A70A-C660E14F62BD}"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youtube.com/watch?v=_o8auwnJtq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Do you know how to keep yourself safe?</a:t>
            </a:r>
            <a:endParaRPr lang="en-US" dirty="0"/>
          </a:p>
        </p:txBody>
      </p:sp>
      <p:sp>
        <p:nvSpPr>
          <p:cNvPr id="2" name="Title 1"/>
          <p:cNvSpPr>
            <a:spLocks noGrp="1"/>
          </p:cNvSpPr>
          <p:nvPr>
            <p:ph type="ctrTitle"/>
          </p:nvPr>
        </p:nvSpPr>
        <p:spPr/>
        <p:txBody>
          <a:bodyPr/>
          <a:lstStyle/>
          <a:p>
            <a:r>
              <a:rPr lang="en-US" dirty="0" smtClean="0"/>
              <a:t>Internet Safety</a:t>
            </a:r>
            <a:endParaRPr lang="en-US" dirty="0"/>
          </a:p>
        </p:txBody>
      </p:sp>
    </p:spTree>
    <p:extLst>
      <p:ext uri="{BB962C8B-B14F-4D97-AF65-F5344CB8AC3E}">
        <p14:creationId xmlns:p14="http://schemas.microsoft.com/office/powerpoint/2010/main" val="2150963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if someone said it to your face?</a:t>
            </a:r>
            <a:endParaRPr lang="en-US" dirty="0"/>
          </a:p>
        </p:txBody>
      </p:sp>
      <p:sp>
        <p:nvSpPr>
          <p:cNvPr id="3" name="Content Placeholder 2"/>
          <p:cNvSpPr>
            <a:spLocks noGrp="1"/>
          </p:cNvSpPr>
          <p:nvPr>
            <p:ph sz="quarter" idx="1"/>
          </p:nvPr>
        </p:nvSpPr>
        <p:spPr/>
        <p:txBody>
          <a:bodyPr/>
          <a:lstStyle/>
          <a:p>
            <a:r>
              <a:rPr lang="en-US" dirty="0" smtClean="0"/>
              <a:t>5.   I will not respond to any messages that are mean or in any way make me feel uncomfortable. It is not my fault if I get a message like that. If I do I will tell my parents or a teacher right away.</a:t>
            </a:r>
          </a:p>
          <a:p>
            <a:r>
              <a:rPr lang="en-US" dirty="0" smtClean="0"/>
              <a:t>You must also be careful not to put anything online that you wouldn’t say out loud.  Once it’s out there, you can</a:t>
            </a:r>
            <a:r>
              <a:rPr lang="en-US" b="1" dirty="0" smtClean="0"/>
              <a:t> never </a:t>
            </a:r>
            <a:r>
              <a:rPr lang="en-US" dirty="0" smtClean="0"/>
              <a:t>get it back.</a:t>
            </a:r>
            <a:br>
              <a:rPr lang="en-US" dirty="0" smtClean="0"/>
            </a:br>
            <a:r>
              <a:rPr lang="en-US" dirty="0" smtClean="0"/>
              <a:t> </a:t>
            </a:r>
            <a:br>
              <a:rPr lang="en-US" dirty="0" smtClean="0"/>
            </a:br>
            <a:endParaRPr lang="en-US" dirty="0"/>
          </a:p>
        </p:txBody>
      </p:sp>
    </p:spTree>
    <p:extLst>
      <p:ext uri="{BB962C8B-B14F-4D97-AF65-F5344CB8AC3E}">
        <p14:creationId xmlns:p14="http://schemas.microsoft.com/office/powerpoint/2010/main" val="23945490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communication at home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6.   I will talk with my parents so that we can set up rules for going online and using a mobile phone. We will decide upon the time of day that I can be online, the length of time I can be online and appropriate areas for me to visit. I will not access other areas or break these rules without their permission.</a:t>
            </a:r>
          </a:p>
          <a:p>
            <a:r>
              <a:rPr lang="en-US" dirty="0" smtClean="0"/>
              <a:t>Why is this a good idea?  Is it realistic?</a:t>
            </a:r>
          </a:p>
          <a:p>
            <a:endParaRPr lang="en-US" dirty="0"/>
          </a:p>
          <a:p>
            <a:endParaRPr lang="en-US" dirty="0" smtClean="0"/>
          </a:p>
          <a:p>
            <a:pPr marL="0" indent="0">
              <a:buNone/>
            </a:pPr>
            <a:endParaRPr lang="en-US" dirty="0" smtClean="0"/>
          </a:p>
          <a:p>
            <a:r>
              <a:rPr lang="en-US" sz="1300" dirty="0" smtClean="0"/>
              <a:t>Safety rules from:  http://www.safekids.com/kids-rules-for-online-safety/</a:t>
            </a:r>
          </a:p>
          <a:p>
            <a:endParaRPr lang="en-US" dirty="0"/>
          </a:p>
        </p:txBody>
      </p:sp>
    </p:spTree>
    <p:extLst>
      <p:ext uri="{BB962C8B-B14F-4D97-AF65-F5344CB8AC3E}">
        <p14:creationId xmlns:p14="http://schemas.microsoft.com/office/powerpoint/2010/main" val="268471197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private!</a:t>
            </a:r>
            <a:endParaRPr lang="en-US" dirty="0"/>
          </a:p>
        </p:txBody>
      </p:sp>
      <p:sp>
        <p:nvSpPr>
          <p:cNvPr id="3" name="Content Placeholder 2"/>
          <p:cNvSpPr>
            <a:spLocks noGrp="1"/>
          </p:cNvSpPr>
          <p:nvPr>
            <p:ph sz="quarter" idx="1"/>
          </p:nvPr>
        </p:nvSpPr>
        <p:spPr/>
        <p:txBody>
          <a:bodyPr>
            <a:normAutofit fontScale="55000" lnSpcReduction="20000"/>
          </a:bodyPr>
          <a:lstStyle/>
          <a:p>
            <a:r>
              <a:rPr lang="en-US" sz="5100" dirty="0" smtClean="0"/>
              <a:t>7.   I will not give out my passwords to anyone (even my best friends) other than my parents</a:t>
            </a:r>
          </a:p>
          <a:p>
            <a:endParaRPr lang="en-US" sz="5100" dirty="0" smtClean="0"/>
          </a:p>
          <a:p>
            <a:r>
              <a:rPr lang="en-US" sz="2900" dirty="0"/>
              <a:t>Don’t just use one password</a:t>
            </a:r>
            <a:r>
              <a:rPr lang="en-US" sz="2900" dirty="0" smtClean="0"/>
              <a:t>.</a:t>
            </a:r>
          </a:p>
          <a:p>
            <a:r>
              <a:rPr lang="en-US" sz="2900" dirty="0"/>
              <a:t>Create passwords that are easy to remember but hard for others to guess. When possible, use a phrase such as “I started 7th grade at Lincoln Middle School in 2004” and use the initial of each word like this: “Is7gaLMSi2004.”</a:t>
            </a:r>
            <a:endParaRPr lang="en-US" sz="2900" dirty="0" smtClean="0"/>
          </a:p>
          <a:p>
            <a:r>
              <a:rPr lang="en-US" sz="2900" dirty="0"/>
              <a:t>Make the password at least 8 characters long, and </a:t>
            </a:r>
            <a:r>
              <a:rPr lang="en-US" sz="2900" dirty="0" smtClean="0"/>
              <a:t>include </a:t>
            </a:r>
            <a:r>
              <a:rPr lang="en-US" sz="2900" dirty="0"/>
              <a:t>numbers, capital letters and </a:t>
            </a:r>
            <a:endParaRPr lang="en-US" sz="2900" dirty="0" smtClean="0"/>
          </a:p>
          <a:p>
            <a:r>
              <a:rPr lang="en-US" sz="2900" dirty="0"/>
              <a:t>Don't use dictionary </a:t>
            </a:r>
            <a:r>
              <a:rPr lang="en-US" sz="2900" dirty="0" smtClean="0"/>
              <a:t>words or names</a:t>
            </a:r>
          </a:p>
          <a:p>
            <a:r>
              <a:rPr lang="en-US" sz="2900" dirty="0"/>
              <a:t>Don't post it in plain </a:t>
            </a:r>
            <a:r>
              <a:rPr lang="en-US" sz="2900" dirty="0" smtClean="0"/>
              <a:t>site</a:t>
            </a:r>
          </a:p>
          <a:p>
            <a:r>
              <a:rPr lang="en-US" sz="2900" dirty="0"/>
              <a:t>Consider a “password” for your phone </a:t>
            </a:r>
            <a:r>
              <a:rPr lang="en-US" sz="2900" dirty="0" smtClean="0"/>
              <a:t>too</a:t>
            </a:r>
            <a:endParaRPr lang="en-US" sz="2900" dirty="0"/>
          </a:p>
          <a:p>
            <a:endParaRPr lang="en-US" dirty="0" smtClean="0"/>
          </a:p>
          <a:p>
            <a:endParaRPr lang="en-US" dirty="0"/>
          </a:p>
          <a:p>
            <a:endParaRPr lang="en-US" dirty="0" smtClean="0"/>
          </a:p>
          <a:p>
            <a:endParaRPr lang="en-US" sz="2200" dirty="0"/>
          </a:p>
          <a:p>
            <a:r>
              <a:rPr lang="en-US" sz="2200" dirty="0" smtClean="0"/>
              <a:t>Safety rules from:  http://www.safekids.com/kids-rules-for-online-safety/</a:t>
            </a:r>
          </a:p>
          <a:p>
            <a:endParaRPr lang="en-US" dirty="0"/>
          </a:p>
        </p:txBody>
      </p:sp>
    </p:spTree>
    <p:extLst>
      <p:ext uri="{BB962C8B-B14F-4D97-AF65-F5344CB8AC3E}">
        <p14:creationId xmlns:p14="http://schemas.microsoft.com/office/powerpoint/2010/main" val="202003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down)">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wipe(down)">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“bugging” you?</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8.   I will check with my parents before downloading or installing software or doing anything that could possibly hurt our computer or mobile device or jeopardize my family’s privacy</a:t>
            </a:r>
          </a:p>
          <a:p>
            <a:r>
              <a:rPr lang="en-US" dirty="0" smtClean="0"/>
              <a:t>Why?  Viruses, possibly inappropriate content, sites often ask for your information, sometimes sites look real and trick you into giving them your personal information, this is called “phishing” </a:t>
            </a:r>
          </a:p>
          <a:p>
            <a:r>
              <a:rPr lang="en-US" dirty="0" smtClean="0"/>
              <a:t>If an offer online seems “too good to be true”, it probably is!</a:t>
            </a:r>
          </a:p>
          <a:p>
            <a:endParaRPr lang="en-US" dirty="0"/>
          </a:p>
          <a:p>
            <a:r>
              <a:rPr lang="en-US" sz="1300" dirty="0" smtClean="0"/>
              <a:t>Safety rules from:  http://www.safekids.com/kids-rules-for-online-safety/</a:t>
            </a:r>
          </a:p>
          <a:p>
            <a:endParaRPr lang="en-US" dirty="0"/>
          </a:p>
        </p:txBody>
      </p:sp>
    </p:spTree>
    <p:extLst>
      <p:ext uri="{BB962C8B-B14F-4D97-AF65-F5344CB8AC3E}">
        <p14:creationId xmlns:p14="http://schemas.microsoft.com/office/powerpoint/2010/main" val="260093984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Grandma Rule</a:t>
            </a:r>
            <a:endParaRPr lang="en-US" dirty="0"/>
          </a:p>
        </p:txBody>
      </p:sp>
      <p:sp>
        <p:nvSpPr>
          <p:cNvPr id="3" name="Content Placeholder 2"/>
          <p:cNvSpPr>
            <a:spLocks noGrp="1"/>
          </p:cNvSpPr>
          <p:nvPr>
            <p:ph sz="quarter" idx="1"/>
          </p:nvPr>
        </p:nvSpPr>
        <p:spPr/>
        <p:txBody>
          <a:bodyPr>
            <a:normAutofit/>
          </a:bodyPr>
          <a:lstStyle/>
          <a:p>
            <a:r>
              <a:rPr lang="en-US" dirty="0" smtClean="0"/>
              <a:t>9.   I will be a good online citizen and not do anything that hurts other people or is against the law</a:t>
            </a:r>
            <a:endParaRPr lang="en-US" dirty="0"/>
          </a:p>
          <a:p>
            <a:r>
              <a:rPr lang="en-US" dirty="0" smtClean="0"/>
              <a:t>How do you act when your grandma is watching you?</a:t>
            </a:r>
          </a:p>
          <a:p>
            <a:endParaRPr lang="en-US" dirty="0"/>
          </a:p>
          <a:p>
            <a:endParaRPr lang="en-US" dirty="0" smtClean="0"/>
          </a:p>
          <a:p>
            <a:endParaRPr lang="en-US" dirty="0"/>
          </a:p>
          <a:p>
            <a:r>
              <a:rPr lang="en-US" sz="1400" dirty="0" smtClean="0"/>
              <a:t>Safety rules from:  http://www.safekids.com/kids-rules-for-online-safety/</a:t>
            </a:r>
          </a:p>
          <a:p>
            <a:endParaRPr lang="en-US" dirty="0"/>
          </a:p>
        </p:txBody>
      </p:sp>
    </p:spTree>
    <p:extLst>
      <p:ext uri="{BB962C8B-B14F-4D97-AF65-F5344CB8AC3E}">
        <p14:creationId xmlns:p14="http://schemas.microsoft.com/office/powerpoint/2010/main" val="38865427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people need help</a:t>
            </a:r>
            <a:endParaRPr lang="en-US" dirty="0"/>
          </a:p>
        </p:txBody>
      </p:sp>
      <p:sp>
        <p:nvSpPr>
          <p:cNvPr id="3" name="Content Placeholder 2"/>
          <p:cNvSpPr>
            <a:spLocks noGrp="1"/>
          </p:cNvSpPr>
          <p:nvPr>
            <p:ph sz="quarter" idx="1"/>
          </p:nvPr>
        </p:nvSpPr>
        <p:spPr/>
        <p:txBody>
          <a:bodyPr>
            <a:normAutofit/>
          </a:bodyPr>
          <a:lstStyle/>
          <a:p>
            <a:r>
              <a:rPr lang="en-US" dirty="0" smtClean="0"/>
              <a:t>10. I will help my parents understand how to have fun and learn things online and teach them things about the Internet, computers and other technology</a:t>
            </a:r>
          </a:p>
          <a:p>
            <a:r>
              <a:rPr lang="en-US" dirty="0" smtClean="0"/>
              <a:t>If they don’t ask you to teach them stuff, invite them to learn!  Ask them if you can show them a few things, they’ll be impressed that you’re taking </a:t>
            </a:r>
            <a:r>
              <a:rPr lang="en-US" smtClean="0"/>
              <a:t>the initiative!</a:t>
            </a:r>
            <a:endParaRPr lang="en-US" dirty="0" smtClean="0"/>
          </a:p>
          <a:p>
            <a:endParaRPr lang="en-US" dirty="0"/>
          </a:p>
          <a:p>
            <a:endParaRPr lang="en-US" dirty="0" smtClean="0"/>
          </a:p>
          <a:p>
            <a:r>
              <a:rPr lang="en-US" sz="1300" dirty="0" smtClean="0"/>
              <a:t>Safety rules from:  http://www.safekids.com/kids-rules-for-online-safety/</a:t>
            </a:r>
          </a:p>
          <a:p>
            <a:endParaRPr lang="en-US" dirty="0"/>
          </a:p>
        </p:txBody>
      </p:sp>
    </p:spTree>
    <p:extLst>
      <p:ext uri="{BB962C8B-B14F-4D97-AF65-F5344CB8AC3E}">
        <p14:creationId xmlns:p14="http://schemas.microsoft.com/office/powerpoint/2010/main" val="32835013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In any society, there are individuals who steal, deface, or disrupt other people.  The same is true for the digital community.  It is not enough to trust other members in the community for our own safety.  In our own homes, we put locks on our doors and fire alarms in our houses to provide some level of protection.  The same must be true for the digital security.  We need to have virus protection, backups of data, and surge control of our equipment.  As responsible citizens, we must protect our information from outside forces that might cause disruption or harm.</a:t>
            </a:r>
            <a:r>
              <a:rPr lang="en-US" sz="900" dirty="0" smtClean="0"/>
              <a:t> C. 2007-2010 Mike </a:t>
            </a:r>
            <a:r>
              <a:rPr lang="en-US" sz="900" dirty="0" err="1" smtClean="0"/>
              <a:t>Ribble</a:t>
            </a:r>
            <a:r>
              <a:rPr lang="en-US" sz="900" dirty="0" smtClean="0"/>
              <a:t>. </a:t>
            </a:r>
            <a:r>
              <a:rPr lang="en-US" sz="900" smtClean="0"/>
              <a:t>www.digitalcitezenship.net</a:t>
            </a:r>
            <a:endParaRPr lang="en-US" dirty="0"/>
          </a:p>
        </p:txBody>
      </p:sp>
    </p:spTree>
    <p:extLst>
      <p:ext uri="{BB962C8B-B14F-4D97-AF65-F5344CB8AC3E}">
        <p14:creationId xmlns:p14="http://schemas.microsoft.com/office/powerpoint/2010/main" val="78702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Becky’s Story</a:t>
            </a:r>
            <a:endParaRPr lang="en-US" dirty="0"/>
          </a:p>
        </p:txBody>
      </p:sp>
      <p:pic>
        <p:nvPicPr>
          <p:cNvPr id="4" name="Content Placeholder 3">
            <a:hlinkClick r:id="rId2"/>
          </p:cNvPr>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283744" y="2251075"/>
            <a:ext cx="2540000" cy="3124200"/>
          </a:xfrm>
        </p:spPr>
      </p:pic>
      <p:sp>
        <p:nvSpPr>
          <p:cNvPr id="5" name="TextBox 4"/>
          <p:cNvSpPr txBox="1"/>
          <p:nvPr/>
        </p:nvSpPr>
        <p:spPr>
          <a:xfrm>
            <a:off x="3048000" y="5562601"/>
            <a:ext cx="3048000" cy="646331"/>
          </a:xfrm>
          <a:prstGeom prst="rect">
            <a:avLst/>
          </a:prstGeom>
          <a:noFill/>
        </p:spPr>
        <p:txBody>
          <a:bodyPr wrap="square" rtlCol="0">
            <a:spAutoFit/>
          </a:bodyPr>
          <a:lstStyle/>
          <a:p>
            <a:pPr algn="ctr"/>
            <a:r>
              <a:rPr lang="en-US" dirty="0" smtClean="0"/>
              <a:t>Click to see what happened to Becky</a:t>
            </a:r>
            <a:endParaRPr lang="en-US" dirty="0"/>
          </a:p>
        </p:txBody>
      </p:sp>
    </p:spTree>
    <p:extLst>
      <p:ext uri="{BB962C8B-B14F-4D97-AF65-F5344CB8AC3E}">
        <p14:creationId xmlns:p14="http://schemas.microsoft.com/office/powerpoint/2010/main" val="3638155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4"/>
                                        </p:tgtEl>
                                      </p:cBhvr>
                                    </p:animEffect>
                                    <p:anim calcmode="lin" valueType="num">
                                      <p:cBhvr>
                                        <p:cTn id="7"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
                                        </p:tgtEl>
                                        <p:attrNameLst>
                                          <p:attrName>ppt_h</p:attrName>
                                        </p:attrNameLst>
                                      </p:cBhvr>
                                      <p:tavLst>
                                        <p:tav tm="0">
                                          <p:val>
                                            <p:strVal val="ppt_h"/>
                                          </p:val>
                                        </p:tav>
                                        <p:tav tm="100000">
                                          <p:val>
                                            <p:strVal val="ppt_h"/>
                                          </p:val>
                                        </p:tav>
                                      </p:tavLst>
                                    </p:anim>
                                    <p:set>
                                      <p:cBhvr>
                                        <p:cTn id="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what’s the point?</a:t>
            </a:r>
            <a:endParaRPr lang="en-US" dirty="0"/>
          </a:p>
        </p:txBody>
      </p:sp>
      <p:sp>
        <p:nvSpPr>
          <p:cNvPr id="3" name="Content Placeholder 2"/>
          <p:cNvSpPr>
            <a:spLocks noGrp="1"/>
          </p:cNvSpPr>
          <p:nvPr>
            <p:ph sz="quarter" idx="1"/>
          </p:nvPr>
        </p:nvSpPr>
        <p:spPr/>
        <p:txBody>
          <a:bodyPr>
            <a:normAutofit/>
          </a:bodyPr>
          <a:lstStyle/>
          <a:p>
            <a:r>
              <a:rPr lang="en-US" dirty="0" smtClean="0"/>
              <a:t>Take a few minutes to talk to the person beside you about what happened to Becky. </a:t>
            </a:r>
          </a:p>
          <a:p>
            <a:r>
              <a:rPr lang="en-US" dirty="0" smtClean="0"/>
              <a:t>What did she learn?</a:t>
            </a:r>
          </a:p>
          <a:p>
            <a:r>
              <a:rPr lang="en-US" dirty="0" smtClean="0"/>
              <a:t>What was the point of showing the extra locks on the front door of the house?</a:t>
            </a:r>
          </a:p>
          <a:p>
            <a:r>
              <a:rPr lang="en-US" dirty="0" smtClean="0"/>
              <a:t>Why did they show her putting that big poster on her front lawn?</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6378442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risks?</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b="1" dirty="0" smtClean="0">
                <a:effectLst/>
              </a:rPr>
              <a:t>Some risks are:</a:t>
            </a:r>
            <a:endParaRPr lang="en-US" dirty="0" smtClean="0">
              <a:effectLst/>
            </a:endParaRPr>
          </a:p>
          <a:p>
            <a:pPr marL="0" indent="0">
              <a:buNone/>
            </a:pPr>
            <a:endParaRPr lang="en-US" dirty="0" smtClean="0">
              <a:effectLst/>
            </a:endParaRPr>
          </a:p>
          <a:p>
            <a:r>
              <a:rPr lang="en-US" b="1" i="1" dirty="0" smtClean="0">
                <a:effectLst/>
              </a:rPr>
              <a:t>Exposure to Inappropriate Material</a:t>
            </a:r>
          </a:p>
          <a:p>
            <a:endParaRPr lang="en-US" dirty="0" smtClean="0">
              <a:effectLst/>
            </a:endParaRPr>
          </a:p>
          <a:p>
            <a:r>
              <a:rPr lang="en-US" b="1" i="1" dirty="0" smtClean="0">
                <a:effectLst/>
              </a:rPr>
              <a:t>Physical Molestation</a:t>
            </a:r>
            <a:endParaRPr lang="en-US" dirty="0" smtClean="0">
              <a:effectLst/>
            </a:endParaRPr>
          </a:p>
          <a:p>
            <a:pPr marL="0" indent="0">
              <a:buNone/>
            </a:pPr>
            <a:endParaRPr lang="en-US" dirty="0" smtClean="0">
              <a:effectLst/>
            </a:endParaRPr>
          </a:p>
          <a:p>
            <a:r>
              <a:rPr lang="en-US" b="1" i="1" dirty="0" smtClean="0">
                <a:effectLst/>
              </a:rPr>
              <a:t>Harassment and Bullying</a:t>
            </a:r>
            <a:endParaRPr lang="en-US" dirty="0" smtClean="0">
              <a:effectLst/>
            </a:endParaRPr>
          </a:p>
          <a:p>
            <a:pPr marL="0" indent="0">
              <a:buNone/>
            </a:pPr>
            <a:endParaRPr lang="en-US" dirty="0" smtClean="0">
              <a:effectLst/>
            </a:endParaRPr>
          </a:p>
          <a:p>
            <a:r>
              <a:rPr lang="en-US" b="1" i="1" dirty="0" smtClean="0">
                <a:effectLst/>
              </a:rPr>
              <a:t>Viruses and Hackers</a:t>
            </a:r>
            <a:endParaRPr lang="en-US" dirty="0" smtClean="0">
              <a:effectLst/>
            </a:endParaRPr>
          </a:p>
          <a:p>
            <a:pPr marL="0" indent="0">
              <a:buNone/>
            </a:pPr>
            <a:endParaRPr lang="en-US" dirty="0" smtClean="0">
              <a:effectLst/>
            </a:endParaRPr>
          </a:p>
          <a:p>
            <a:r>
              <a:rPr lang="en-US" b="1" i="1" dirty="0" smtClean="0">
                <a:effectLst/>
              </a:rPr>
              <a:t>Legal and Financial</a:t>
            </a:r>
          </a:p>
          <a:p>
            <a:endParaRPr lang="en-US" b="1" i="1" dirty="0"/>
          </a:p>
          <a:p>
            <a:pPr marL="0" indent="0" algn="ctr">
              <a:buNone/>
            </a:pPr>
            <a:r>
              <a:rPr lang="en-US" b="1" i="1" dirty="0" smtClean="0"/>
              <a:t>Take a moment to discuss possible situations involving these points</a:t>
            </a:r>
            <a:endParaRPr lang="en-US" dirty="0" smtClean="0">
              <a:effectLst/>
            </a:endParaRPr>
          </a:p>
          <a:p>
            <a:endParaRPr lang="en-US" dirty="0"/>
          </a:p>
        </p:txBody>
      </p:sp>
    </p:spTree>
    <p:extLst>
      <p:ext uri="{BB962C8B-B14F-4D97-AF65-F5344CB8AC3E}">
        <p14:creationId xmlns:p14="http://schemas.microsoft.com/office/powerpoint/2010/main" val="33398907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you give your information to just anyone?</a:t>
            </a:r>
            <a:endParaRPr lang="en-US" dirty="0"/>
          </a:p>
        </p:txBody>
      </p:sp>
      <p:sp>
        <p:nvSpPr>
          <p:cNvPr id="3" name="Content Placeholder 2"/>
          <p:cNvSpPr>
            <a:spLocks noGrp="1"/>
          </p:cNvSpPr>
          <p:nvPr>
            <p:ph sz="quarter" idx="1"/>
          </p:nvPr>
        </p:nvSpPr>
        <p:spPr/>
        <p:txBody>
          <a:bodyPr>
            <a:normAutofit fontScale="92500"/>
          </a:bodyPr>
          <a:lstStyle/>
          <a:p>
            <a:r>
              <a:rPr lang="en-US" dirty="0" smtClean="0"/>
              <a:t>1.   I will not give out personal information such as my address, telephone number, parents’ work address/telephone number, or the name and location of my school without my parents’ permission.</a:t>
            </a:r>
            <a:br>
              <a:rPr lang="en-US" dirty="0" smtClean="0"/>
            </a:br>
            <a:endParaRPr lang="en-US" dirty="0" smtClean="0"/>
          </a:p>
          <a:p>
            <a:r>
              <a:rPr lang="en-US" dirty="0" smtClean="0"/>
              <a:t>Why?  When would it be ok to give out this information?  </a:t>
            </a:r>
          </a:p>
          <a:p>
            <a:r>
              <a:rPr lang="en-US" dirty="0" smtClean="0"/>
              <a:t>Should you “friend” someone you don’t know?  What if they’re on a friend’s friend list?  </a:t>
            </a:r>
          </a:p>
          <a:p>
            <a:endParaRPr lang="en-US" dirty="0"/>
          </a:p>
          <a:p>
            <a:r>
              <a:rPr lang="en-US" sz="1300" dirty="0" smtClean="0"/>
              <a:t>Safety rules from:  http://www.safekids.com/kids-rules-for-online-safety/</a:t>
            </a:r>
          </a:p>
          <a:p>
            <a:endParaRPr lang="en-US" dirty="0"/>
          </a:p>
        </p:txBody>
      </p:sp>
    </p:spTree>
    <p:extLst>
      <p:ext uri="{BB962C8B-B14F-4D97-AF65-F5344CB8AC3E}">
        <p14:creationId xmlns:p14="http://schemas.microsoft.com/office/powerpoint/2010/main" val="13607903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Someone</a:t>
            </a:r>
            <a:endParaRPr lang="en-US" dirty="0"/>
          </a:p>
        </p:txBody>
      </p:sp>
      <p:sp>
        <p:nvSpPr>
          <p:cNvPr id="3" name="Content Placeholder 2"/>
          <p:cNvSpPr>
            <a:spLocks noGrp="1"/>
          </p:cNvSpPr>
          <p:nvPr>
            <p:ph sz="quarter" idx="1"/>
          </p:nvPr>
        </p:nvSpPr>
        <p:spPr/>
        <p:txBody>
          <a:bodyPr>
            <a:normAutofit/>
          </a:bodyPr>
          <a:lstStyle/>
          <a:p>
            <a:r>
              <a:rPr lang="en-US" dirty="0" smtClean="0"/>
              <a:t>2.   I will tell my parents right away if I come across any information that makes me feel uncomfortable</a:t>
            </a:r>
          </a:p>
          <a:p>
            <a:r>
              <a:rPr lang="en-US" dirty="0" smtClean="0"/>
              <a:t>What if you don’t feel comfortable telling your parents?</a:t>
            </a:r>
          </a:p>
          <a:p>
            <a:endParaRPr lang="en-US" dirty="0"/>
          </a:p>
          <a:p>
            <a:endParaRPr lang="en-US" dirty="0" smtClean="0"/>
          </a:p>
          <a:p>
            <a:endParaRPr lang="en-US" sz="1400" dirty="0"/>
          </a:p>
          <a:p>
            <a:r>
              <a:rPr lang="en-US" sz="1400" dirty="0" smtClean="0"/>
              <a:t>Safety rules from:  http://www.safekids.com/kids-rules-for-online-safety/</a:t>
            </a:r>
          </a:p>
          <a:p>
            <a:endParaRPr lang="en-US" dirty="0"/>
          </a:p>
        </p:txBody>
      </p:sp>
    </p:spTree>
    <p:extLst>
      <p:ext uri="{BB962C8B-B14F-4D97-AF65-F5344CB8AC3E}">
        <p14:creationId xmlns:p14="http://schemas.microsoft.com/office/powerpoint/2010/main" val="322013284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don’t know this person!</a:t>
            </a:r>
            <a:endParaRPr lang="en-US" dirty="0"/>
          </a:p>
        </p:txBody>
      </p:sp>
      <p:sp>
        <p:nvSpPr>
          <p:cNvPr id="3" name="Content Placeholder 2"/>
          <p:cNvSpPr>
            <a:spLocks noGrp="1"/>
          </p:cNvSpPr>
          <p:nvPr>
            <p:ph sz="quarter" idx="1"/>
          </p:nvPr>
        </p:nvSpPr>
        <p:spPr/>
        <p:txBody>
          <a:bodyPr>
            <a:normAutofit/>
          </a:bodyPr>
          <a:lstStyle/>
          <a:p>
            <a:r>
              <a:rPr lang="en-US" dirty="0" smtClean="0"/>
              <a:t>3.   I will never agree to get together with someone I “meet” online without first checking with my parents. </a:t>
            </a:r>
          </a:p>
          <a:p>
            <a:r>
              <a:rPr lang="en-US" dirty="0" smtClean="0"/>
              <a:t>What do you think your parents will say if you ask to meet up with someone you met online?</a:t>
            </a:r>
            <a:br>
              <a:rPr lang="en-US" dirty="0" smtClean="0"/>
            </a:br>
            <a:endParaRPr lang="en-US" dirty="0" smtClean="0"/>
          </a:p>
          <a:p>
            <a:endParaRPr lang="en-US" dirty="0"/>
          </a:p>
          <a:p>
            <a:endParaRPr lang="en-US" dirty="0" smtClean="0"/>
          </a:p>
          <a:p>
            <a:r>
              <a:rPr lang="en-US" sz="1300" dirty="0" smtClean="0"/>
              <a:t>Safety rules from:  http://www.safekids.com/kids-rules-for-online-safety/</a:t>
            </a:r>
          </a:p>
          <a:p>
            <a:endParaRPr lang="en-US" dirty="0"/>
          </a:p>
        </p:txBody>
      </p:sp>
    </p:spTree>
    <p:extLst>
      <p:ext uri="{BB962C8B-B14F-4D97-AF65-F5344CB8AC3E}">
        <p14:creationId xmlns:p14="http://schemas.microsoft.com/office/powerpoint/2010/main" val="20422971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anim calcmode="lin" valueType="num">
                                      <p:cBhvr>
                                        <p:cTn id="29"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Would you put up a poster of yourself? </a:t>
            </a:r>
            <a:endParaRPr lang="en-US" dirty="0"/>
          </a:p>
        </p:txBody>
      </p:sp>
      <p:sp>
        <p:nvSpPr>
          <p:cNvPr id="3" name="Content Placeholder 2"/>
          <p:cNvSpPr>
            <a:spLocks noGrp="1"/>
          </p:cNvSpPr>
          <p:nvPr>
            <p:ph sz="quarter" idx="1"/>
          </p:nvPr>
        </p:nvSpPr>
        <p:spPr/>
        <p:txBody>
          <a:bodyPr/>
          <a:lstStyle/>
          <a:p>
            <a:r>
              <a:rPr lang="en-US" dirty="0" smtClean="0"/>
              <a:t>4.   I will never send a person my picture or anything else without first checking with my parents.</a:t>
            </a:r>
          </a:p>
          <a:p>
            <a:r>
              <a:rPr lang="en-US" dirty="0" smtClean="0"/>
              <a:t>How did “Simon” know where Becky went to school?</a:t>
            </a:r>
          </a:p>
          <a:p>
            <a:pPr marL="0" indent="0">
              <a:buNone/>
            </a:pPr>
            <a:r>
              <a:rPr lang="en-US" dirty="0" smtClean="0"/>
              <a:t>(he used her pictures to piece together the information)</a:t>
            </a:r>
            <a:br>
              <a:rPr lang="en-US" dirty="0" smtClean="0"/>
            </a:br>
            <a:endParaRPr lang="en-US" dirty="0"/>
          </a:p>
        </p:txBody>
      </p:sp>
    </p:spTree>
    <p:extLst>
      <p:ext uri="{BB962C8B-B14F-4D97-AF65-F5344CB8AC3E}">
        <p14:creationId xmlns:p14="http://schemas.microsoft.com/office/powerpoint/2010/main" val="99588834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BF2529C2A36A46ADC3B0ED9DCEF3F6" ma:contentTypeVersion="0" ma:contentTypeDescription="Create a new document." ma:contentTypeScope="" ma:versionID="d3440582151c02ee81088a22d120206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4DA9211-1FF6-4186-969E-C4752CCED01F}"/>
</file>

<file path=customXml/itemProps2.xml><?xml version="1.0" encoding="utf-8"?>
<ds:datastoreItem xmlns:ds="http://schemas.openxmlformats.org/officeDocument/2006/customXml" ds:itemID="{472098E7-85E8-4620-B7C6-0F478BD90738}"/>
</file>

<file path=customXml/itemProps3.xml><?xml version="1.0" encoding="utf-8"?>
<ds:datastoreItem xmlns:ds="http://schemas.openxmlformats.org/officeDocument/2006/customXml" ds:itemID="{E709018E-830B-45E1-9AD4-7FB7FC157B13}"/>
</file>

<file path=docProps/app.xml><?xml version="1.0" encoding="utf-8"?>
<Properties xmlns="http://schemas.openxmlformats.org/officeDocument/2006/extended-properties" xmlns:vt="http://schemas.openxmlformats.org/officeDocument/2006/docPropsVTypes">
  <Template>Civic</Template>
  <TotalTime>207</TotalTime>
  <Words>377</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Internet Safety</vt:lpstr>
      <vt:lpstr>PowerPoint Presentation</vt:lpstr>
      <vt:lpstr>Becky’s Story</vt:lpstr>
      <vt:lpstr>So, what’s the point?</vt:lpstr>
      <vt:lpstr>What are the risks?</vt:lpstr>
      <vt:lpstr>Should you give your information to just anyone?</vt:lpstr>
      <vt:lpstr>Tell Someone</vt:lpstr>
      <vt:lpstr>You don’t know this person!</vt:lpstr>
      <vt:lpstr>Would you put up a poster of yourself? </vt:lpstr>
      <vt:lpstr>What if someone said it to your face?</vt:lpstr>
      <vt:lpstr>Open communication at home</vt:lpstr>
      <vt:lpstr>It’s private!</vt:lpstr>
      <vt:lpstr>What’s “bugging” you?</vt:lpstr>
      <vt:lpstr>The Grandma Rule</vt:lpstr>
      <vt:lpstr>Old people need help</vt:lpstr>
    </vt:vector>
  </TitlesOfParts>
  <Company>Durham District School Board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Safety</dc:title>
  <dc:creator>DDSB</dc:creator>
  <cp:lastModifiedBy>DDSB</cp:lastModifiedBy>
  <cp:revision>23</cp:revision>
  <dcterms:created xsi:type="dcterms:W3CDTF">2011-12-01T18:02:37Z</dcterms:created>
  <dcterms:modified xsi:type="dcterms:W3CDTF">2011-12-06T16:12:26Z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0x010100F8BF2529C2A36A46ADC3B0ED9DCEF3F6</vt:lpwstr>
  </property>
</Properties>
</file>