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9CD3-0FF2-467D-A2A5-42E651C056A7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777F5E7-6E4D-4A64-B8D6-AE9085CD5A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9CD3-0FF2-467D-A2A5-42E651C056A7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7F5E7-6E4D-4A64-B8D6-AE9085CD5A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9CD3-0FF2-467D-A2A5-42E651C056A7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7F5E7-6E4D-4A64-B8D6-AE9085CD5A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9CD3-0FF2-467D-A2A5-42E651C056A7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777F5E7-6E4D-4A64-B8D6-AE9085CD5A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9CD3-0FF2-467D-A2A5-42E651C056A7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7F5E7-6E4D-4A64-B8D6-AE9085CD5A4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9CD3-0FF2-467D-A2A5-42E651C056A7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7F5E7-6E4D-4A64-B8D6-AE9085CD5A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9CD3-0FF2-467D-A2A5-42E651C056A7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777F5E7-6E4D-4A64-B8D6-AE9085CD5A4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9CD3-0FF2-467D-A2A5-42E651C056A7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7F5E7-6E4D-4A64-B8D6-AE9085CD5A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9CD3-0FF2-467D-A2A5-42E651C056A7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7F5E7-6E4D-4A64-B8D6-AE9085CD5A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9CD3-0FF2-467D-A2A5-42E651C056A7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7F5E7-6E4D-4A64-B8D6-AE9085CD5A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9CD3-0FF2-467D-A2A5-42E651C056A7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7F5E7-6E4D-4A64-B8D6-AE9085CD5A4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47F9CD3-0FF2-467D-A2A5-42E651C056A7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777F5E7-6E4D-4A64-B8D6-AE9085CD5A4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6YScoXn31Mg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JcuH27IwWVk&amp;feature=player_embedded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xJ1uB6Iz_sk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4038600"/>
            <a:ext cx="8458200" cy="1222375"/>
          </a:xfrm>
        </p:spPr>
        <p:txBody>
          <a:bodyPr>
            <a:noAutofit/>
          </a:bodyPr>
          <a:lstStyle/>
          <a:p>
            <a:r>
              <a:rPr lang="en-US" sz="8800" dirty="0" smtClean="0"/>
              <a:t>Digital Law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286000"/>
            <a:ext cx="6400800" cy="1752600"/>
          </a:xfrm>
        </p:spPr>
        <p:txBody>
          <a:bodyPr/>
          <a:lstStyle/>
          <a:p>
            <a:r>
              <a:rPr lang="en-US" dirty="0" smtClean="0"/>
              <a:t>Welcome to…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06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Piracy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6437" y="1815152"/>
            <a:ext cx="8978035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US" sz="3600" b="1" dirty="0" smtClean="0"/>
              <a:t>What are some examples of digital piracy?</a:t>
            </a:r>
          </a:p>
          <a:p>
            <a:pPr marL="571500" indent="-571500">
              <a:buFont typeface="Arial" pitchFamily="34" charset="0"/>
              <a:buChar char="•"/>
            </a:pPr>
            <a:endParaRPr lang="en-US" sz="3600" b="1" dirty="0"/>
          </a:p>
          <a:p>
            <a:pPr marL="571500" indent="-571500">
              <a:buFont typeface="Arial" pitchFamily="34" charset="0"/>
              <a:buChar char="•"/>
            </a:pPr>
            <a:r>
              <a:rPr lang="en-US" sz="3600" b="1" dirty="0" smtClean="0"/>
              <a:t>Who does digital piracy affect?</a:t>
            </a:r>
          </a:p>
          <a:p>
            <a:pPr marL="571500" indent="-571500">
              <a:buFont typeface="Arial" pitchFamily="34" charset="0"/>
              <a:buChar char="•"/>
            </a:pPr>
            <a:endParaRPr lang="en-US" sz="3600" b="1" dirty="0"/>
          </a:p>
          <a:p>
            <a:pPr marL="571500" indent="-571500">
              <a:buFont typeface="Arial" pitchFamily="34" charset="0"/>
              <a:buChar char="•"/>
            </a:pPr>
            <a:r>
              <a:rPr lang="en-US" sz="3600" b="1" dirty="0" smtClean="0"/>
              <a:t>Did your answer change after viewing the </a:t>
            </a:r>
          </a:p>
          <a:p>
            <a:r>
              <a:rPr lang="en-US" sz="3600" b="1" dirty="0" smtClean="0"/>
              <a:t>     video</a:t>
            </a:r>
            <a:r>
              <a:rPr lang="en-US" sz="3600" b="1" dirty="0" smtClean="0"/>
              <a:t>?</a:t>
            </a:r>
          </a:p>
          <a:p>
            <a:pPr algn="ctr"/>
            <a:r>
              <a:rPr lang="en-US" sz="2400" b="1" dirty="0">
                <a:hlinkClick r:id="rId2"/>
              </a:rPr>
              <a:t>http://</a:t>
            </a:r>
            <a:r>
              <a:rPr lang="en-US" sz="2400" b="1" dirty="0" smtClean="0">
                <a:hlinkClick r:id="rId2"/>
              </a:rPr>
              <a:t>www.youtube.com/watch?v=6YScoXn31Mg</a:t>
            </a:r>
            <a:endParaRPr lang="en-US" sz="2400" b="1" dirty="0" smtClean="0"/>
          </a:p>
          <a:p>
            <a:endParaRPr lang="en-US" sz="3600" b="1" dirty="0" smtClean="0"/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58551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What are some of the consequences of File Sharing?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752600"/>
            <a:ext cx="7733464" cy="2369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endParaRPr lang="en-US" sz="2800" dirty="0"/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www.youtube.com/watch?v=JcuH27IwWVk&amp;feature=player_embedded</a:t>
            </a:r>
            <a:endParaRPr lang="en-US" dirty="0" smtClean="0"/>
          </a:p>
          <a:p>
            <a:endParaRPr lang="en-US" dirty="0" smtClean="0"/>
          </a:p>
          <a:p>
            <a:pPr marL="457200" indent="-457200">
              <a:buFont typeface="Arial" pitchFamily="34" charset="0"/>
              <a:buChar char="•"/>
            </a:pPr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5152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Plagiarism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828800" y="1981200"/>
            <a:ext cx="496616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What is it?</a:t>
            </a:r>
          </a:p>
          <a:p>
            <a:endParaRPr lang="en-US" sz="3600" b="1" dirty="0"/>
          </a:p>
          <a:p>
            <a:r>
              <a:rPr lang="en-US" sz="3600" b="1" dirty="0" smtClean="0"/>
              <a:t>Why does it happen?</a:t>
            </a:r>
          </a:p>
          <a:p>
            <a:endParaRPr lang="en-US" sz="3600" b="1" dirty="0"/>
          </a:p>
          <a:p>
            <a:r>
              <a:rPr lang="en-US" sz="3600" b="1" dirty="0" smtClean="0"/>
              <a:t>What can we do to help?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46840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resources to help you….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990600" y="2057400"/>
            <a:ext cx="6477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00150" lvl="2" indent="-285750">
              <a:buFont typeface="Arial" pitchFamily="34" charset="0"/>
              <a:buChar char="•"/>
            </a:pPr>
            <a:r>
              <a:rPr lang="en-US" sz="3600" b="1" dirty="0"/>
              <a:t>OneNote </a:t>
            </a:r>
            <a:endParaRPr lang="en-US" sz="3600" b="1" dirty="0" smtClean="0"/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3600" b="1" dirty="0" smtClean="0"/>
              <a:t>Creative </a:t>
            </a:r>
            <a:r>
              <a:rPr lang="en-US" sz="3600" b="1" dirty="0"/>
              <a:t>Commons </a:t>
            </a:r>
            <a:endParaRPr lang="en-US" sz="3600" b="1" dirty="0" smtClean="0"/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3600" b="1" dirty="0" smtClean="0"/>
              <a:t>M</a:t>
            </a:r>
            <a:r>
              <a:rPr lang="en-US" sz="3600" b="1" dirty="0"/>
              <a:t>: drive </a:t>
            </a:r>
            <a:endParaRPr lang="en-US" sz="3600" b="1" dirty="0" smtClean="0"/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3600" b="1" dirty="0" smtClean="0"/>
              <a:t>Referencing Websites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5291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Addresses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2057400"/>
            <a:ext cx="644721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US" sz="3600" b="1" dirty="0" smtClean="0"/>
              <a:t>What are they?</a:t>
            </a:r>
          </a:p>
          <a:p>
            <a:endParaRPr lang="en-US" sz="3600" b="1" dirty="0" smtClean="0"/>
          </a:p>
          <a:p>
            <a:pPr marL="571500" indent="-571500">
              <a:buFont typeface="Arial" pitchFamily="34" charset="0"/>
              <a:buChar char="•"/>
            </a:pPr>
            <a:r>
              <a:rPr lang="en-US" sz="3600" b="1" dirty="0" smtClean="0"/>
              <a:t>How can they be used?</a:t>
            </a:r>
          </a:p>
          <a:p>
            <a:endParaRPr lang="en-US" sz="3600" b="1" dirty="0" smtClean="0"/>
          </a:p>
          <a:p>
            <a:pPr marL="571500" indent="-571500">
              <a:buFont typeface="Arial" pitchFamily="34" charset="0"/>
              <a:buChar char="•"/>
            </a:pPr>
            <a:r>
              <a:rPr lang="en-US" sz="3600" b="1" dirty="0" smtClean="0"/>
              <a:t>How can they be tracked</a:t>
            </a:r>
            <a:r>
              <a:rPr lang="en-US" sz="3600" b="1" dirty="0" smtClean="0"/>
              <a:t>?</a:t>
            </a:r>
          </a:p>
          <a:p>
            <a:pPr marL="571500" indent="-571500">
              <a:buFont typeface="Arial" pitchFamily="34" charset="0"/>
              <a:buChar char="•"/>
            </a:pPr>
            <a:endParaRPr lang="en-US" sz="3600" b="1" dirty="0"/>
          </a:p>
          <a:p>
            <a:pPr algn="ctr"/>
            <a:r>
              <a:rPr lang="en-US" sz="2400" b="1" dirty="0">
                <a:hlinkClick r:id="rId2"/>
              </a:rPr>
              <a:t>http://</a:t>
            </a:r>
            <a:r>
              <a:rPr lang="en-US" sz="2400" b="1" dirty="0" smtClean="0">
                <a:hlinkClick r:id="rId2"/>
              </a:rPr>
              <a:t>www.youtube.com/watch?v=xJ1uB6Iz_sk</a:t>
            </a:r>
            <a:endParaRPr lang="en-US" sz="2400" b="1" dirty="0" smtClean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92975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BF2529C2A36A46ADC3B0ED9DCEF3F6" ma:contentTypeVersion="0" ma:contentTypeDescription="Create a new document." ma:contentTypeScope="" ma:versionID="d3440582151c02ee81088a22d1202065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B8E4F8C9-D32A-4701-9A86-A29F61A413D5}"/>
</file>

<file path=customXml/itemProps2.xml><?xml version="1.0" encoding="utf-8"?>
<ds:datastoreItem xmlns:ds="http://schemas.openxmlformats.org/officeDocument/2006/customXml" ds:itemID="{C7A36A2C-2271-4DA6-BAE8-2C3A200593B8}"/>
</file>

<file path=customXml/itemProps3.xml><?xml version="1.0" encoding="utf-8"?>
<ds:datastoreItem xmlns:ds="http://schemas.openxmlformats.org/officeDocument/2006/customXml" ds:itemID="{0EAE4639-73AC-4B30-B5F1-4B1A6FFB26D2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372</TotalTime>
  <Words>99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Trek</vt:lpstr>
      <vt:lpstr>Digital Law</vt:lpstr>
      <vt:lpstr>Digital Piracy</vt:lpstr>
      <vt:lpstr>What are some of the consequences of File Sharing?</vt:lpstr>
      <vt:lpstr>Plagiarism</vt:lpstr>
      <vt:lpstr>Some resources to help you….</vt:lpstr>
      <vt:lpstr>IP Addresses</vt:lpstr>
    </vt:vector>
  </TitlesOfParts>
  <Company>Durham District School Board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Law</dc:title>
  <dc:creator>DDSB</dc:creator>
  <cp:lastModifiedBy>DDSB</cp:lastModifiedBy>
  <cp:revision>8</cp:revision>
  <dcterms:created xsi:type="dcterms:W3CDTF">2011-12-05T16:00:19Z</dcterms:created>
  <dcterms:modified xsi:type="dcterms:W3CDTF">2011-12-12T16:43:23Z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0x010100F8BF2529C2A36A46ADC3B0ED9DCEF3F6</vt:lpwstr>
  </property>
</Properties>
</file>